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Noto Serif Bengali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0" roundtripDataSignature="AMtx7mgDcQrWyzfHu5wyUnLhItxYMgGE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NotoSerifBengali-regular.fntdata"/><Relationship Id="rId27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otoSerifBengali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6b3ae60a0e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16b3ae60a0e_0_3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6b3ae60a0e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6b3ae60a0e_0_3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6b3ae60a0e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16b3ae60a0e_0_3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6c5a24ca2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16c5a24ca24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6b3ae60a0e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16b3ae60a0e_0_3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6b3ae60a0e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6b3ae60a0e_0_3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6b3ae60a0e_0_2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6b3ae60a0e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6b3ae60a0e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6b3ae60a0e_0_3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6c5a24ca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16c5a24ca2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6b3ae60a0e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6b3ae60a0e_0_3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6b3ae60a0e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6b3ae60a0e_0_3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6b3ae60a0e_0_159"/>
          <p:cNvSpPr/>
          <p:nvPr/>
        </p:nvSpPr>
        <p:spPr>
          <a:xfrm rot="5400000">
            <a:off x="10000500" y="673"/>
            <a:ext cx="2191500" cy="21915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g16b3ae60a0e_0_159"/>
          <p:cNvGrpSpPr/>
          <p:nvPr/>
        </p:nvGrpSpPr>
        <p:grpSpPr>
          <a:xfrm>
            <a:off x="0" y="654"/>
            <a:ext cx="6871435" cy="6845694"/>
            <a:chOff x="0" y="75"/>
            <a:chExt cx="5153705" cy="5152950"/>
          </a:xfrm>
        </p:grpSpPr>
        <p:sp>
          <p:nvSpPr>
            <p:cNvPr id="12" name="Google Shape;12;g16b3ae60a0e_0_159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g16b3ae60a0e_0_159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g16b3ae60a0e_0_159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g16b3ae60a0e_0_159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g16b3ae60a0e_0_159"/>
          <p:cNvSpPr txBox="1"/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7" name="Google Shape;17;g16b3ae60a0e_0_159"/>
          <p:cNvSpPr txBox="1"/>
          <p:nvPr>
            <p:ph idx="1" type="subTitle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8" name="Google Shape;18;g16b3ae60a0e_0_15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g16b3ae60a0e_0_255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107" name="Google Shape;107;g16b3ae60a0e_0_25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g16b3ae60a0e_0_25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g16b3ae60a0e_0_25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g16b3ae60a0e_0_25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g16b3ae60a0e_0_25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g16b3ae60a0e_0_25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16b3ae60a0e_0_25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g16b3ae60a0e_0_25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g16b3ae60a0e_0_25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g16b3ae60a0e_0_25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16b3ae60a0e_0_25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g16b3ae60a0e_0_25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g16b3ae60a0e_0_25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g16b3ae60a0e_0_25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g16b3ae60a0e_0_25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g16b3ae60a0e_0_25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g16b3ae60a0e_0_25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g16b3ae60a0e_0_25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g16b3ae60a0e_0_255"/>
          <p:cNvSpPr txBox="1"/>
          <p:nvPr>
            <p:ph hasCustomPrompt="1" type="title"/>
          </p:nvPr>
        </p:nvSpPr>
        <p:spPr>
          <a:xfrm>
            <a:off x="1098467" y="1712900"/>
            <a:ext cx="63681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r>
              <a:t>xx%</a:t>
            </a:r>
          </a:p>
        </p:txBody>
      </p:sp>
      <p:sp>
        <p:nvSpPr>
          <p:cNvPr id="126" name="Google Shape;126;g16b3ae60a0e_0_255"/>
          <p:cNvSpPr txBox="1"/>
          <p:nvPr>
            <p:ph idx="1" type="body"/>
          </p:nvPr>
        </p:nvSpPr>
        <p:spPr>
          <a:xfrm>
            <a:off x="1098467" y="3524166"/>
            <a:ext cx="6368100" cy="162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7" name="Google Shape;127;g16b3ae60a0e_0_25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6b3ae60a0e_0_27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6b3ae60a0e_0_280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2" name="Google Shape;132;g16b3ae60a0e_0_280"/>
          <p:cNvSpPr txBox="1"/>
          <p:nvPr>
            <p:ph idx="1" type="body"/>
          </p:nvPr>
        </p:nvSpPr>
        <p:spPr>
          <a:xfrm>
            <a:off x="1154954" y="2603500"/>
            <a:ext cx="8825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9pPr>
          </a:lstStyle>
          <a:p/>
        </p:txBody>
      </p:sp>
      <p:sp>
        <p:nvSpPr>
          <p:cNvPr id="133" name="Google Shape;133;g16b3ae60a0e_0_280"/>
          <p:cNvSpPr txBox="1"/>
          <p:nvPr>
            <p:ph idx="10" type="dt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16b3ae60a0e_0_280"/>
          <p:cNvSpPr txBox="1"/>
          <p:nvPr>
            <p:ph idx="11" type="ftr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16b3ae60a0e_0_280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g16b3ae60a0e_0_169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21" name="Google Shape;21;g16b3ae60a0e_0_16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g16b3ae60a0e_0_169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g16b3ae60a0e_0_16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g16b3ae60a0e_0_169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g16b3ae60a0e_0_16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g16b3ae60a0e_0_169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g16b3ae60a0e_0_169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g16b3ae60a0e_0_16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g16b3ae60a0e_0_16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g16b3ae60a0e_0_169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16b3ae60a0e_0_16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g16b3ae60a0e_0_169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g16b3ae60a0e_0_16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g16b3ae60a0e_0_169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g16b3ae60a0e_0_16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g16b3ae60a0e_0_169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g16b3ae60a0e_0_169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g16b3ae60a0e_0_16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g16b3ae60a0e_0_169"/>
          <p:cNvSpPr txBox="1"/>
          <p:nvPr>
            <p:ph type="title"/>
          </p:nvPr>
        </p:nvSpPr>
        <p:spPr>
          <a:xfrm>
            <a:off x="1098467" y="2737333"/>
            <a:ext cx="6116100" cy="1531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0" name="Google Shape;40;g16b3ae60a0e_0_16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g16b3ae60a0e_0_191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43" name="Google Shape;43;g16b3ae60a0e_0_19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g16b3ae60a0e_0_19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g16b3ae60a0e_0_191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6" name="Google Shape;46;g16b3ae60a0e_0_191"/>
          <p:cNvSpPr txBox="1"/>
          <p:nvPr>
            <p:ph idx="1" type="body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7" name="Google Shape;47;g16b3ae60a0e_0_19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g16b3ae60a0e_0_198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0" name="Google Shape;50;g16b3ae60a0e_0_19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g16b3ae60a0e_0_19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g16b3ae60a0e_0_198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3" name="Google Shape;53;g16b3ae60a0e_0_198"/>
          <p:cNvSpPr txBox="1"/>
          <p:nvPr>
            <p:ph idx="1" type="body"/>
          </p:nvPr>
        </p:nvSpPr>
        <p:spPr>
          <a:xfrm>
            <a:off x="1730000" y="2090067"/>
            <a:ext cx="45375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4" name="Google Shape;54;g16b3ae60a0e_0_198"/>
          <p:cNvSpPr txBox="1"/>
          <p:nvPr>
            <p:ph idx="2" type="body"/>
          </p:nvPr>
        </p:nvSpPr>
        <p:spPr>
          <a:xfrm>
            <a:off x="6577628" y="2090067"/>
            <a:ext cx="45375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5" name="Google Shape;55;g16b3ae60a0e_0_19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g16b3ae60a0e_0_206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8" name="Google Shape;58;g16b3ae60a0e_0_20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g16b3ae60a0e_0_20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g16b3ae60a0e_0_206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1" name="Google Shape;61;g16b3ae60a0e_0_20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g16b3ae60a0e_0_212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4" name="Google Shape;64;g16b3ae60a0e_0_2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g16b3ae60a0e_0_2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g16b3ae60a0e_0_212"/>
          <p:cNvSpPr txBox="1"/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7" name="Google Shape;67;g16b3ae60a0e_0_212"/>
          <p:cNvSpPr txBox="1"/>
          <p:nvPr>
            <p:ph idx="1" type="body"/>
          </p:nvPr>
        </p:nvSpPr>
        <p:spPr>
          <a:xfrm>
            <a:off x="1730000" y="2630067"/>
            <a:ext cx="5065200" cy="3221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8" name="Google Shape;68;g16b3ae60a0e_0_2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g16b3ae60a0e_0_219"/>
          <p:cNvGrpSpPr/>
          <p:nvPr/>
        </p:nvGrpSpPr>
        <p:grpSpPr>
          <a:xfrm>
            <a:off x="5875053" y="0"/>
            <a:ext cx="6316642" cy="6857829"/>
            <a:chOff x="4406400" y="0"/>
            <a:chExt cx="4737600" cy="5143500"/>
          </a:xfrm>
        </p:grpSpPr>
        <p:sp>
          <p:nvSpPr>
            <p:cNvPr id="71" name="Google Shape;71;g16b3ae60a0e_0_219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g16b3ae60a0e_0_219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g16b3ae60a0e_0_219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g16b3ae60a0e_0_219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g16b3ae60a0e_0_219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16b3ae60a0e_0_219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g16b3ae60a0e_0_219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g16b3ae60a0e_0_219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g16b3ae60a0e_0_21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g16b3ae60a0e_0_219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g16b3ae60a0e_0_219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g16b3ae60a0e_0_219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g16b3ae60a0e_0_219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g16b3ae60a0e_0_219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g16b3ae60a0e_0_219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g16b3ae60a0e_0_219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16b3ae60a0e_0_219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16b3ae60a0e_0_219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g16b3ae60a0e_0_219"/>
          <p:cNvSpPr txBox="1"/>
          <p:nvPr>
            <p:ph type="title"/>
          </p:nvPr>
        </p:nvSpPr>
        <p:spPr>
          <a:xfrm>
            <a:off x="1098467" y="1155700"/>
            <a:ext cx="6116100" cy="469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0" name="Google Shape;90;g16b3ae60a0e_0_2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g16b3ae60a0e_0_241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93" name="Google Shape;93;g16b3ae60a0e_0_24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g16b3ae60a0e_0_24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g16b3ae60a0e_0_241"/>
          <p:cNvSpPr txBox="1"/>
          <p:nvPr>
            <p:ph type="title"/>
          </p:nvPr>
        </p:nvSpPr>
        <p:spPr>
          <a:xfrm>
            <a:off x="1730000" y="2211100"/>
            <a:ext cx="4048500" cy="233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6" name="Google Shape;96;g16b3ae60a0e_0_241"/>
          <p:cNvSpPr txBox="1"/>
          <p:nvPr>
            <p:ph idx="1" type="subTitle"/>
          </p:nvPr>
        </p:nvSpPr>
        <p:spPr>
          <a:xfrm>
            <a:off x="1730000" y="4717333"/>
            <a:ext cx="4048500" cy="67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97" name="Google Shape;97;g16b3ae60a0e_0_241"/>
          <p:cNvSpPr txBox="1"/>
          <p:nvPr>
            <p:ph idx="2" type="body"/>
          </p:nvPr>
        </p:nvSpPr>
        <p:spPr>
          <a:xfrm>
            <a:off x="6197600" y="2262133"/>
            <a:ext cx="4902300" cy="3129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8" name="Google Shape;98;g16b3ae60a0e_0_24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g16b3ae60a0e_0_249"/>
          <p:cNvGrpSpPr/>
          <p:nvPr/>
        </p:nvGrpSpPr>
        <p:grpSpPr>
          <a:xfrm>
            <a:off x="0" y="5504636"/>
            <a:ext cx="931877" cy="912853"/>
            <a:chOff x="0" y="3785672"/>
            <a:chExt cx="698925" cy="684657"/>
          </a:xfrm>
        </p:grpSpPr>
        <p:sp>
          <p:nvSpPr>
            <p:cNvPr id="101" name="Google Shape;101;g16b3ae60a0e_0_249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g16b3ae60a0e_0_249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g16b3ae60a0e_0_249"/>
          <p:cNvSpPr txBox="1"/>
          <p:nvPr>
            <p:ph idx="1" type="body"/>
          </p:nvPr>
        </p:nvSpPr>
        <p:spPr>
          <a:xfrm>
            <a:off x="1083633" y="5740500"/>
            <a:ext cx="9248100" cy="69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104" name="Google Shape;104;g16b3ae60a0e_0_24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6b3ae60a0e_0_15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g16b3ae60a0e_0_15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  <a:defRPr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g16b3ae60a0e_0_15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hyperlink" Target="https://jordanlima1.github.io/ChocoAlicia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"/>
          <p:cNvSpPr txBox="1"/>
          <p:nvPr>
            <p:ph idx="1" type="subTitle"/>
          </p:nvPr>
        </p:nvSpPr>
        <p:spPr>
          <a:xfrm>
            <a:off x="7936125" y="3584875"/>
            <a:ext cx="2221500" cy="18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pt-BR" sz="1900">
                <a:solidFill>
                  <a:schemeClr val="accent1"/>
                </a:solidFill>
              </a:rPr>
              <a:t>Amanda Cardoso</a:t>
            </a:r>
            <a:br>
              <a:rPr lang="pt-BR" sz="1900">
                <a:solidFill>
                  <a:schemeClr val="accent1"/>
                </a:solidFill>
              </a:rPr>
            </a:br>
            <a:r>
              <a:rPr lang="pt-BR" sz="1900">
                <a:solidFill>
                  <a:schemeClr val="accent1"/>
                </a:solidFill>
              </a:rPr>
              <a:t>Jordan Lima</a:t>
            </a:r>
            <a:br>
              <a:rPr lang="pt-BR" sz="1900">
                <a:solidFill>
                  <a:schemeClr val="accent1"/>
                </a:solidFill>
              </a:rPr>
            </a:br>
            <a:r>
              <a:rPr lang="pt-BR" sz="1900">
                <a:solidFill>
                  <a:schemeClr val="accent1"/>
                </a:solidFill>
              </a:rPr>
              <a:t> Juliana Jesus</a:t>
            </a:r>
            <a:br>
              <a:rPr lang="pt-BR" sz="1900">
                <a:solidFill>
                  <a:schemeClr val="accent1"/>
                </a:solidFill>
              </a:rPr>
            </a:br>
            <a:r>
              <a:rPr lang="pt-BR" sz="1900">
                <a:solidFill>
                  <a:schemeClr val="accent1"/>
                </a:solidFill>
              </a:rPr>
              <a:t>Luan Carlos </a:t>
            </a:r>
            <a:br>
              <a:rPr lang="pt-BR" sz="1900">
                <a:solidFill>
                  <a:schemeClr val="accent1"/>
                </a:solidFill>
              </a:rPr>
            </a:br>
            <a:r>
              <a:rPr lang="pt-BR" sz="1900">
                <a:solidFill>
                  <a:schemeClr val="accent1"/>
                </a:solidFill>
              </a:rPr>
              <a:t>Pallone Silva</a:t>
            </a:r>
            <a:endParaRPr sz="1900">
              <a:solidFill>
                <a:schemeClr val="accent1"/>
              </a:solidFill>
            </a:endParaRPr>
          </a:p>
        </p:txBody>
      </p:sp>
      <p:sp>
        <p:nvSpPr>
          <p:cNvPr id="141" name="Google Shape;141;p1"/>
          <p:cNvSpPr txBox="1"/>
          <p:nvPr>
            <p:ph type="ctrTitle"/>
          </p:nvPr>
        </p:nvSpPr>
        <p:spPr>
          <a:xfrm>
            <a:off x="4716200" y="2714125"/>
            <a:ext cx="6062700" cy="870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4705"/>
              <a:buFont typeface="Arial"/>
              <a:buNone/>
            </a:pPr>
            <a:r>
              <a:rPr lang="pt-BR" sz="1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PROGRAMADORES CARIOCA</a:t>
            </a:r>
            <a:endParaRPr sz="17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84705"/>
              <a:buFont typeface="Arial"/>
              <a:buNone/>
            </a:pPr>
            <a:r>
              <a:rPr lang="pt-BR" sz="1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TRABALHO EM GRUPO – MÓDULO 01 – TURMA BANGU T3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09B71"/>
            </a:gs>
            <a:gs pos="100000">
              <a:srgbClr val="C0541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6b3ae60a0e_0_328"/>
          <p:cNvSpPr txBox="1"/>
          <p:nvPr>
            <p:ph type="title"/>
          </p:nvPr>
        </p:nvSpPr>
        <p:spPr>
          <a:xfrm>
            <a:off x="1080000" y="468000"/>
            <a:ext cx="39981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24A4"/>
              </a:buClr>
              <a:buSzPts val="3600"/>
              <a:buFont typeface="Century Gothic"/>
              <a:buNone/>
            </a:pPr>
            <a:r>
              <a:rPr b="1" lang="pt-BR">
                <a:latin typeface="Noto Serif Bengali"/>
                <a:ea typeface="Noto Serif Bengali"/>
                <a:cs typeface="Noto Serif Bengali"/>
                <a:sym typeface="Noto Serif Bengali"/>
              </a:rPr>
              <a:t>Presentes</a:t>
            </a:r>
            <a:endParaRPr b="1">
              <a:latin typeface="Noto Serif Bengali"/>
              <a:ea typeface="Noto Serif Bengali"/>
              <a:cs typeface="Noto Serif Bengali"/>
              <a:sym typeface="Noto Serif Bengali"/>
            </a:endParaRPr>
          </a:p>
        </p:txBody>
      </p:sp>
      <p:sp>
        <p:nvSpPr>
          <p:cNvPr id="217" name="Google Shape;217;g16b3ae60a0e_0_328"/>
          <p:cNvSpPr txBox="1"/>
          <p:nvPr>
            <p:ph idx="1" type="body"/>
          </p:nvPr>
        </p:nvSpPr>
        <p:spPr>
          <a:xfrm>
            <a:off x="6781800" y="1271825"/>
            <a:ext cx="5083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b="1" lang="pt-BR" sz="2000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Catálogo com as opções de presentes, organizadas pelas linhas comerciais elaboradas pela marca.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" name="Google Shape;218;g16b3ae60a0e_0_328"/>
          <p:cNvPicPr preferRelativeResize="0"/>
          <p:nvPr/>
        </p:nvPicPr>
        <p:blipFill rotWithShape="1">
          <a:blip r:embed="rId3">
            <a:alphaModFix/>
          </a:blip>
          <a:srcRect b="4425" l="0" r="19530" t="0"/>
          <a:stretch/>
        </p:blipFill>
        <p:spPr>
          <a:xfrm>
            <a:off x="549100" y="1478524"/>
            <a:ext cx="5956474" cy="3977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9" name="Google Shape;219;g16b3ae60a0e_0_328"/>
          <p:cNvPicPr preferRelativeResize="0"/>
          <p:nvPr/>
        </p:nvPicPr>
        <p:blipFill rotWithShape="1">
          <a:blip r:embed="rId4">
            <a:alphaModFix/>
          </a:blip>
          <a:srcRect b="8792" l="0" r="19367" t="0"/>
          <a:stretch/>
        </p:blipFill>
        <p:spPr>
          <a:xfrm>
            <a:off x="5611400" y="2705933"/>
            <a:ext cx="5956474" cy="37881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09B71"/>
            </a:gs>
            <a:gs pos="100000">
              <a:srgbClr val="C0541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6b3ae60a0e_0_334"/>
          <p:cNvSpPr txBox="1"/>
          <p:nvPr>
            <p:ph type="title"/>
          </p:nvPr>
        </p:nvSpPr>
        <p:spPr>
          <a:xfrm>
            <a:off x="1080000" y="468000"/>
            <a:ext cx="39981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24A4"/>
              </a:buClr>
              <a:buSzPts val="3600"/>
              <a:buFont typeface="Century Gothic"/>
              <a:buNone/>
            </a:pPr>
            <a:r>
              <a:rPr b="1" lang="pt-BR"/>
              <a:t>Contato</a:t>
            </a:r>
            <a:endParaRPr b="1"/>
          </a:p>
        </p:txBody>
      </p:sp>
      <p:sp>
        <p:nvSpPr>
          <p:cNvPr id="225" name="Google Shape;225;g16b3ae60a0e_0_334"/>
          <p:cNvSpPr txBox="1"/>
          <p:nvPr>
            <p:ph idx="1" type="body"/>
          </p:nvPr>
        </p:nvSpPr>
        <p:spPr>
          <a:xfrm>
            <a:off x="8213125" y="2203600"/>
            <a:ext cx="36141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b="1" lang="pt-BR" sz="2100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Formulário de contato onde o cliente pode enviar uma mensagem para a loja.</a:t>
            </a:r>
            <a:endParaRPr b="1" sz="2100">
              <a:solidFill>
                <a:srgbClr val="5B0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b="1" lang="pt-BR" sz="2100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Indicação das redes sociais da marca.</a:t>
            </a:r>
            <a:endParaRPr b="1" sz="2100">
              <a:solidFill>
                <a:srgbClr val="5B0F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g16b3ae60a0e_0_334"/>
          <p:cNvPicPr preferRelativeResize="0"/>
          <p:nvPr/>
        </p:nvPicPr>
        <p:blipFill rotWithShape="1">
          <a:blip r:embed="rId3">
            <a:alphaModFix/>
          </a:blip>
          <a:srcRect b="5811" l="0" r="19263" t="0"/>
          <a:stretch/>
        </p:blipFill>
        <p:spPr>
          <a:xfrm>
            <a:off x="765800" y="1600125"/>
            <a:ext cx="7064850" cy="4633599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4680000" dist="9525">
              <a:srgbClr val="000000">
                <a:alpha val="56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CF3E7"/>
            </a:gs>
            <a:gs pos="100000">
              <a:srgbClr val="E8BA7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6b3ae60a0e_0_349"/>
          <p:cNvSpPr txBox="1"/>
          <p:nvPr>
            <p:ph type="title"/>
          </p:nvPr>
        </p:nvSpPr>
        <p:spPr>
          <a:xfrm>
            <a:off x="487275" y="366275"/>
            <a:ext cx="47493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24A4"/>
              </a:buClr>
              <a:buSzPts val="3600"/>
              <a:buFont typeface="Century Gothic"/>
              <a:buNone/>
            </a:pPr>
            <a:r>
              <a:rPr b="1" lang="pt-BR">
                <a:solidFill>
                  <a:schemeClr val="accent1"/>
                </a:solidFill>
                <a:latin typeface="Noto Serif Bengali"/>
                <a:ea typeface="Noto Serif Bengali"/>
                <a:cs typeface="Noto Serif Bengali"/>
                <a:sym typeface="Noto Serif Bengali"/>
              </a:rPr>
              <a:t>Responsividade</a:t>
            </a:r>
            <a:endParaRPr b="1">
              <a:solidFill>
                <a:schemeClr val="accent1"/>
              </a:solidFill>
              <a:latin typeface="Noto Serif Bengali"/>
              <a:ea typeface="Noto Serif Bengali"/>
              <a:cs typeface="Noto Serif Bengali"/>
              <a:sym typeface="Noto Serif Bengali"/>
            </a:endParaRPr>
          </a:p>
        </p:txBody>
      </p:sp>
      <p:pic>
        <p:nvPicPr>
          <p:cNvPr id="232" name="Google Shape;232;g16b3ae60a0e_0_349"/>
          <p:cNvPicPr preferRelativeResize="0"/>
          <p:nvPr/>
        </p:nvPicPr>
        <p:blipFill rotWithShape="1">
          <a:blip r:embed="rId3">
            <a:alphaModFix/>
          </a:blip>
          <a:srcRect b="2866" l="0" r="0" t="2220"/>
          <a:stretch/>
        </p:blipFill>
        <p:spPr>
          <a:xfrm>
            <a:off x="326925" y="1363688"/>
            <a:ext cx="2476500" cy="5225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3" name="Google Shape;233;g16b3ae60a0e_0_3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1013" y="1073375"/>
            <a:ext cx="2348587" cy="5225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4" name="Google Shape;234;g16b3ae60a0e_0_349"/>
          <p:cNvPicPr preferRelativeResize="0"/>
          <p:nvPr/>
        </p:nvPicPr>
        <p:blipFill rotWithShape="1">
          <a:blip r:embed="rId5">
            <a:alphaModFix/>
          </a:blip>
          <a:srcRect b="3297" l="0" r="0" t="0"/>
          <a:stretch/>
        </p:blipFill>
        <p:spPr>
          <a:xfrm>
            <a:off x="4777388" y="649525"/>
            <a:ext cx="2466975" cy="5314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5" name="Google Shape;235;g16b3ae60a0e_0_3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9250" y="997550"/>
            <a:ext cx="2466975" cy="5457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6" name="Google Shape;236;g16b3ae60a0e_0_349"/>
          <p:cNvPicPr preferRelativeResize="0"/>
          <p:nvPr/>
        </p:nvPicPr>
        <p:blipFill rotWithShape="1">
          <a:blip r:embed="rId7">
            <a:alphaModFix/>
          </a:blip>
          <a:srcRect b="0" l="0" r="0" t="6261"/>
          <a:stretch/>
        </p:blipFill>
        <p:spPr>
          <a:xfrm>
            <a:off x="9218343" y="799275"/>
            <a:ext cx="2562582" cy="5314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CF3E7"/>
            </a:gs>
            <a:gs pos="100000">
              <a:srgbClr val="E8BA7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6c5a24ca24_0_17"/>
          <p:cNvSpPr txBox="1"/>
          <p:nvPr>
            <p:ph type="title"/>
          </p:nvPr>
        </p:nvSpPr>
        <p:spPr>
          <a:xfrm>
            <a:off x="3721350" y="1158350"/>
            <a:ext cx="47493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A824A4"/>
              </a:buClr>
              <a:buSzPts val="3600"/>
              <a:buFont typeface="Century Gothic"/>
              <a:buNone/>
            </a:pPr>
            <a:r>
              <a:rPr b="1" lang="pt-BR">
                <a:solidFill>
                  <a:schemeClr val="lt2"/>
                </a:solidFill>
                <a:latin typeface="Noto Serif Bengali"/>
                <a:ea typeface="Noto Serif Bengali"/>
                <a:cs typeface="Noto Serif Bengali"/>
                <a:sym typeface="Noto Serif Bengali"/>
              </a:rPr>
              <a:t>Acesse a página</a:t>
            </a:r>
            <a:endParaRPr b="1">
              <a:solidFill>
                <a:schemeClr val="lt2"/>
              </a:solidFill>
              <a:latin typeface="Noto Serif Bengali"/>
              <a:ea typeface="Noto Serif Bengali"/>
              <a:cs typeface="Noto Serif Bengali"/>
              <a:sym typeface="Noto Serif Bengali"/>
            </a:endParaRPr>
          </a:p>
        </p:txBody>
      </p:sp>
      <p:pic>
        <p:nvPicPr>
          <p:cNvPr id="242" name="Google Shape;242;g16c5a24ca24_0_17"/>
          <p:cNvPicPr preferRelativeResize="0"/>
          <p:nvPr/>
        </p:nvPicPr>
        <p:blipFill rotWithShape="1">
          <a:blip r:embed="rId3">
            <a:alphaModFix/>
          </a:blip>
          <a:srcRect b="47331" l="0" r="19723" t="9244"/>
          <a:stretch/>
        </p:blipFill>
        <p:spPr>
          <a:xfrm>
            <a:off x="961100" y="2859925"/>
            <a:ext cx="10269800" cy="3123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3" name="Google Shape;243;g16c5a24ca24_0_17"/>
          <p:cNvSpPr txBox="1"/>
          <p:nvPr/>
        </p:nvSpPr>
        <p:spPr>
          <a:xfrm>
            <a:off x="3506400" y="2275825"/>
            <a:ext cx="5179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ChocoAlícia (jordanlima1.github.io)</a:t>
            </a:r>
            <a:endParaRPr b="1" sz="210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6b3ae60a0e_0_365"/>
          <p:cNvSpPr txBox="1"/>
          <p:nvPr>
            <p:ph type="ctrTitle"/>
          </p:nvPr>
        </p:nvSpPr>
        <p:spPr>
          <a:xfrm>
            <a:off x="4609250" y="1995475"/>
            <a:ext cx="5810400" cy="2877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7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Dúvidas ou sugestões?</a:t>
            </a:r>
            <a:endParaRPr sz="7200">
              <a:solidFill>
                <a:schemeClr val="lt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6b3ae60a0e_0_370"/>
          <p:cNvSpPr txBox="1"/>
          <p:nvPr>
            <p:ph type="ctrTitle"/>
          </p:nvPr>
        </p:nvSpPr>
        <p:spPr>
          <a:xfrm>
            <a:off x="4609250" y="2393275"/>
            <a:ext cx="5810400" cy="144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7200">
                <a:latin typeface="Lato"/>
                <a:ea typeface="Lato"/>
                <a:cs typeface="Lato"/>
                <a:sym typeface="Lato"/>
              </a:rPr>
              <a:t>Obrigado!</a:t>
            </a:r>
            <a:endParaRPr sz="72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"/>
          <p:cNvSpPr txBox="1"/>
          <p:nvPr>
            <p:ph type="title"/>
          </p:nvPr>
        </p:nvSpPr>
        <p:spPr>
          <a:xfrm>
            <a:off x="926352" y="973675"/>
            <a:ext cx="4894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24A4"/>
              </a:buClr>
              <a:buSzPts val="3600"/>
              <a:buFont typeface="Century Gothic"/>
              <a:buNone/>
            </a:pPr>
            <a:r>
              <a:rPr b="1" lang="pt-BR">
                <a:solidFill>
                  <a:schemeClr val="lt2"/>
                </a:solidFill>
              </a:rPr>
              <a:t>Impulse Company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147" name="Google Shape;147;p2"/>
          <p:cNvSpPr txBox="1"/>
          <p:nvPr>
            <p:ph idx="1" type="body"/>
          </p:nvPr>
        </p:nvSpPr>
        <p:spPr>
          <a:xfrm>
            <a:off x="926350" y="2451100"/>
            <a:ext cx="4727100" cy="3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Planejamos e implantamos soluções tecnológicas para garantir produtividade através de suporte técnico criando ferramentas de trabalho.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Nossa equipe é composta por cinco desenvolvedores.</a:t>
            </a:r>
            <a:endParaRPr/>
          </a:p>
        </p:txBody>
      </p:sp>
      <p:grpSp>
        <p:nvGrpSpPr>
          <p:cNvPr id="148" name="Google Shape;148;p2"/>
          <p:cNvGrpSpPr/>
          <p:nvPr/>
        </p:nvGrpSpPr>
        <p:grpSpPr>
          <a:xfrm>
            <a:off x="6213200" y="656388"/>
            <a:ext cx="5423723" cy="5545226"/>
            <a:chOff x="6243725" y="472475"/>
            <a:chExt cx="5423723" cy="5545226"/>
          </a:xfrm>
        </p:grpSpPr>
        <p:pic>
          <p:nvPicPr>
            <p:cNvPr id="149" name="Google Shape;149;p2"/>
            <p:cNvPicPr preferRelativeResize="0"/>
            <p:nvPr/>
          </p:nvPicPr>
          <p:blipFill rotWithShape="1">
            <a:blip r:embed="rId3">
              <a:alphaModFix/>
            </a:blip>
            <a:srcRect b="5487" l="0" r="19665" t="35827"/>
            <a:stretch/>
          </p:blipFill>
          <p:spPr>
            <a:xfrm>
              <a:off x="6243725" y="3865375"/>
              <a:ext cx="5423723" cy="2152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2"/>
            <p:cNvPicPr preferRelativeResize="0"/>
            <p:nvPr/>
          </p:nvPicPr>
          <p:blipFill rotWithShape="1">
            <a:blip r:embed="rId4">
              <a:alphaModFix/>
            </a:blip>
            <a:srcRect b="10610" l="0" r="19665" t="0"/>
            <a:stretch/>
          </p:blipFill>
          <p:spPr>
            <a:xfrm>
              <a:off x="6243725" y="472475"/>
              <a:ext cx="5423723" cy="33928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09B71"/>
            </a:gs>
            <a:gs pos="100000">
              <a:srgbClr val="C0541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6b3ae60a0e_0_297"/>
          <p:cNvSpPr txBox="1"/>
          <p:nvPr>
            <p:ph type="title"/>
          </p:nvPr>
        </p:nvSpPr>
        <p:spPr>
          <a:xfrm>
            <a:off x="3835950" y="438150"/>
            <a:ext cx="4520100" cy="1661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chemeClr val="accent1"/>
                </a:solidFill>
                <a:latin typeface="Noto Serif Bengali"/>
                <a:ea typeface="Noto Serif Bengali"/>
                <a:cs typeface="Noto Serif Bengali"/>
                <a:sym typeface="Noto Serif Bengali"/>
              </a:rPr>
              <a:t>CLIENTE</a:t>
            </a:r>
            <a:endParaRPr b="1" sz="5000">
              <a:solidFill>
                <a:schemeClr val="accent1"/>
              </a:solidFill>
              <a:latin typeface="Noto Serif Bengali"/>
              <a:ea typeface="Noto Serif Bengali"/>
              <a:cs typeface="Noto Serif Bengali"/>
              <a:sym typeface="Noto Serif Bengali"/>
            </a:endParaRPr>
          </a:p>
        </p:txBody>
      </p:sp>
      <p:pic>
        <p:nvPicPr>
          <p:cNvPr id="156" name="Google Shape;156;g16b3ae60a0e_0_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343" y="2099849"/>
            <a:ext cx="6003314" cy="3752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CF3E7"/>
            </a:gs>
            <a:gs pos="100000">
              <a:srgbClr val="E8BA7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/>
          <p:nvPr>
            <p:ph idx="1" type="body"/>
          </p:nvPr>
        </p:nvSpPr>
        <p:spPr>
          <a:xfrm>
            <a:off x="5469225" y="1373275"/>
            <a:ext cx="5959800" cy="21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pt-BR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Alícia é uma empreendedora especialista em chocolate, que reside no bairro de Bangu, zona oeste da cidade do Rio de Janeiro. </a:t>
            </a:r>
            <a:br>
              <a:rPr lang="pt-BR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Iniciou seu negócio na cozinha de casa, em 1993, com produção artesanal de bombons. Seu negócio </a:t>
            </a:r>
            <a:r>
              <a:rPr lang="pt-BR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foi se expandindo</a:t>
            </a:r>
            <a:r>
              <a:rPr lang="pt-BR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e, em 2014, Alícia abriu sua primeira loja física no Shopping Bangu.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" name="Google Shape;16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875" y="906725"/>
            <a:ext cx="4421100" cy="2763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3" name="Google Shape;163;p3"/>
          <p:cNvSpPr txBox="1"/>
          <p:nvPr/>
        </p:nvSpPr>
        <p:spPr>
          <a:xfrm>
            <a:off x="597050" y="4237400"/>
            <a:ext cx="47979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None/>
            </a:pPr>
            <a:r>
              <a:rPr lang="pt-BR" sz="1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Hoje, Alícia deseja expandir seu negócio para a esfera virtual, onde possa contar sua história, ter uma vitrine para apresentar seus produtos e um canal de contato com seus clientes.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64" name="Google Shape;164;p3"/>
          <p:cNvGrpSpPr/>
          <p:nvPr/>
        </p:nvGrpSpPr>
        <p:grpSpPr>
          <a:xfrm>
            <a:off x="6043700" y="3893913"/>
            <a:ext cx="4743197" cy="2223363"/>
            <a:chOff x="5719850" y="4036788"/>
            <a:chExt cx="4743197" cy="2223363"/>
          </a:xfrm>
        </p:grpSpPr>
        <p:pic>
          <p:nvPicPr>
            <p:cNvPr id="165" name="Google Shape;165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21738" y="5180150"/>
              <a:ext cx="2334090" cy="1080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66" name="Google Shape;166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19375" y="4036800"/>
              <a:ext cx="2332477" cy="1080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67" name="Google Shape;167;p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9850" y="4036788"/>
              <a:ext cx="2337883" cy="1080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68" name="Google Shape;168;p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119363" y="5180150"/>
              <a:ext cx="2343685" cy="1080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CF3E7"/>
            </a:gs>
            <a:gs pos="100000">
              <a:srgbClr val="E8BA7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4"/>
          <p:cNvPicPr preferRelativeResize="0"/>
          <p:nvPr/>
        </p:nvPicPr>
        <p:blipFill rotWithShape="1">
          <a:blip r:embed="rId3">
            <a:alphaModFix/>
          </a:blip>
          <a:srcRect b="5802" l="0" r="19852" t="0"/>
          <a:stretch/>
        </p:blipFill>
        <p:spPr>
          <a:xfrm>
            <a:off x="776950" y="2538350"/>
            <a:ext cx="3998101" cy="2641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4" name="Google Shape;174;p4"/>
          <p:cNvSpPr txBox="1"/>
          <p:nvPr>
            <p:ph type="title"/>
          </p:nvPr>
        </p:nvSpPr>
        <p:spPr>
          <a:xfrm>
            <a:off x="1125000" y="1145675"/>
            <a:ext cx="39981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24A4"/>
              </a:buClr>
              <a:buSzPts val="3600"/>
              <a:buFont typeface="Century Gothic"/>
              <a:buNone/>
            </a:pPr>
            <a:r>
              <a:rPr b="1" lang="pt-BR">
                <a:solidFill>
                  <a:schemeClr val="accent1"/>
                </a:solidFill>
                <a:latin typeface="Noto Serif Bengali"/>
                <a:ea typeface="Noto Serif Bengali"/>
                <a:cs typeface="Noto Serif Bengali"/>
                <a:sym typeface="Noto Serif Bengali"/>
              </a:rPr>
              <a:t>Nossa solução</a:t>
            </a:r>
            <a:endParaRPr b="1">
              <a:solidFill>
                <a:schemeClr val="accent1"/>
              </a:solidFill>
              <a:latin typeface="Noto Serif Bengali"/>
              <a:ea typeface="Noto Serif Bengali"/>
              <a:cs typeface="Noto Serif Bengali"/>
              <a:sym typeface="Noto Serif Bengali"/>
            </a:endParaRPr>
          </a:p>
        </p:txBody>
      </p:sp>
      <p:sp>
        <p:nvSpPr>
          <p:cNvPr id="175" name="Google Shape;175;p4"/>
          <p:cNvSpPr txBox="1"/>
          <p:nvPr>
            <p:ph idx="1" type="body"/>
          </p:nvPr>
        </p:nvSpPr>
        <p:spPr>
          <a:xfrm>
            <a:off x="5390575" y="683225"/>
            <a:ext cx="61392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pt-BR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Desenvolvemos um site com o objetivo de proporcionar uma boa experiência ao cliente, baseado </a:t>
            </a:r>
            <a:r>
              <a:rPr lang="pt-BR" sz="1500">
                <a:solidFill>
                  <a:srgbClr val="7A3606"/>
                </a:solidFill>
                <a:latin typeface="Montserrat"/>
                <a:ea typeface="Montserrat"/>
                <a:cs typeface="Montserrat"/>
                <a:sym typeface="Montserrat"/>
              </a:rPr>
              <a:t>em interações fluidas, leves e prazerosas.</a:t>
            </a:r>
            <a:endParaRPr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pt-BR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 página conta um pouco de sua trajetória,</a:t>
            </a:r>
            <a:br>
              <a:rPr lang="pt-BR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apresenta a equipe que atua no negócio, </a:t>
            </a:r>
            <a:br>
              <a:rPr lang="pt-BR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oferece um catálogo diversificado de seus produtos,</a:t>
            </a:r>
            <a:br>
              <a:rPr lang="pt-BR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 também disponibiliza um contato direto com a loja, seja por formulário do próprio site ou através das redes sociais.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" name="Google Shape;176;p4"/>
          <p:cNvPicPr preferRelativeResize="0"/>
          <p:nvPr/>
        </p:nvPicPr>
        <p:blipFill rotWithShape="1">
          <a:blip r:embed="rId4">
            <a:alphaModFix/>
          </a:blip>
          <a:srcRect b="8399" l="0" r="19672" t="0"/>
          <a:stretch/>
        </p:blipFill>
        <p:spPr>
          <a:xfrm>
            <a:off x="1963175" y="3052575"/>
            <a:ext cx="3998101" cy="230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940000" dist="19050">
              <a:srgbClr val="000000">
                <a:alpha val="50000"/>
              </a:srgbClr>
            </a:outerShdw>
          </a:effectLst>
        </p:spPr>
      </p:pic>
      <p:pic>
        <p:nvPicPr>
          <p:cNvPr id="177" name="Google Shape;177;p4"/>
          <p:cNvPicPr preferRelativeResize="0"/>
          <p:nvPr/>
        </p:nvPicPr>
        <p:blipFill rotWithShape="1">
          <a:blip r:embed="rId5">
            <a:alphaModFix/>
          </a:blip>
          <a:srcRect b="4906" l="0" r="19710" t="0"/>
          <a:stretch/>
        </p:blipFill>
        <p:spPr>
          <a:xfrm>
            <a:off x="3669825" y="3479775"/>
            <a:ext cx="3998101" cy="230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8" name="Google Shape;178;p4"/>
          <p:cNvPicPr preferRelativeResize="0"/>
          <p:nvPr/>
        </p:nvPicPr>
        <p:blipFill rotWithShape="1">
          <a:blip r:embed="rId6">
            <a:alphaModFix/>
          </a:blip>
          <a:srcRect b="4425" l="0" r="19530" t="0"/>
          <a:stretch/>
        </p:blipFill>
        <p:spPr>
          <a:xfrm>
            <a:off x="5555425" y="3866850"/>
            <a:ext cx="3998101" cy="22840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9" name="Google Shape;179;p4"/>
          <p:cNvPicPr preferRelativeResize="0"/>
          <p:nvPr/>
        </p:nvPicPr>
        <p:blipFill rotWithShape="1">
          <a:blip r:embed="rId7">
            <a:alphaModFix/>
          </a:blip>
          <a:srcRect b="5811" l="0" r="19263" t="0"/>
          <a:stretch/>
        </p:blipFill>
        <p:spPr>
          <a:xfrm>
            <a:off x="7305275" y="4159700"/>
            <a:ext cx="3998101" cy="23085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3180000" dist="9525">
              <a:srgbClr val="000000">
                <a:alpha val="58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09B71"/>
            </a:gs>
            <a:gs pos="100000">
              <a:srgbClr val="C0541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6b3ae60a0e_0_306"/>
          <p:cNvSpPr txBox="1"/>
          <p:nvPr>
            <p:ph type="title"/>
          </p:nvPr>
        </p:nvSpPr>
        <p:spPr>
          <a:xfrm>
            <a:off x="1080000" y="468000"/>
            <a:ext cx="46758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24A4"/>
              </a:buClr>
              <a:buSzPts val="3600"/>
              <a:buFont typeface="Century Gothic"/>
              <a:buNone/>
            </a:pPr>
            <a:r>
              <a:rPr b="1" lang="pt-BR">
                <a:latin typeface="Noto Serif Bengali"/>
                <a:ea typeface="Noto Serif Bengali"/>
                <a:cs typeface="Noto Serif Bengali"/>
                <a:sym typeface="Noto Serif Bengali"/>
              </a:rPr>
              <a:t>Header e Footer</a:t>
            </a:r>
            <a:endParaRPr b="1">
              <a:latin typeface="Noto Serif Bengali"/>
              <a:ea typeface="Noto Serif Bengali"/>
              <a:cs typeface="Noto Serif Bengali"/>
              <a:sym typeface="Noto Serif Bengali"/>
            </a:endParaRPr>
          </a:p>
        </p:txBody>
      </p:sp>
      <p:pic>
        <p:nvPicPr>
          <p:cNvPr id="185" name="Google Shape;185;g16b3ae60a0e_0_306"/>
          <p:cNvPicPr preferRelativeResize="0"/>
          <p:nvPr/>
        </p:nvPicPr>
        <p:blipFill rotWithShape="1">
          <a:blip r:embed="rId3">
            <a:alphaModFix/>
          </a:blip>
          <a:srcRect b="47332" l="0" r="19723" t="0"/>
          <a:stretch/>
        </p:blipFill>
        <p:spPr>
          <a:xfrm>
            <a:off x="5069525" y="1356325"/>
            <a:ext cx="6660374" cy="2456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6" name="Google Shape;186;g16b3ae60a0e_0_306"/>
          <p:cNvSpPr txBox="1"/>
          <p:nvPr>
            <p:ph idx="1" type="body"/>
          </p:nvPr>
        </p:nvSpPr>
        <p:spPr>
          <a:xfrm>
            <a:off x="1753150" y="1700100"/>
            <a:ext cx="3021300" cy="16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5B0F00"/>
              </a:buClr>
              <a:buSzPts val="1700"/>
              <a:buFont typeface="Montserrat"/>
              <a:buChar char="➔"/>
            </a:pPr>
            <a:r>
              <a:rPr b="1" lang="pt-BR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Logomarca</a:t>
            </a:r>
            <a:endParaRPr b="1">
              <a:solidFill>
                <a:srgbClr val="5B0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700"/>
              <a:buFont typeface="Montserrat"/>
              <a:buChar char="➔"/>
            </a:pPr>
            <a:r>
              <a:rPr b="1" lang="pt-BR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Redes Sociais</a:t>
            </a:r>
            <a:endParaRPr b="1">
              <a:solidFill>
                <a:srgbClr val="5B0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700"/>
              <a:buFont typeface="Montserrat"/>
              <a:buChar char="➔"/>
            </a:pPr>
            <a:r>
              <a:rPr b="1" lang="pt-BR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Busca no site</a:t>
            </a:r>
            <a:endParaRPr b="1">
              <a:solidFill>
                <a:srgbClr val="5B0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700"/>
              <a:buFont typeface="Montserrat"/>
              <a:buChar char="➔"/>
            </a:pPr>
            <a:r>
              <a:rPr b="1" lang="pt-BR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Log In</a:t>
            </a:r>
            <a:endParaRPr b="1">
              <a:solidFill>
                <a:srgbClr val="5B0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700"/>
              <a:buFont typeface="Montserrat"/>
              <a:buChar char="➔"/>
            </a:pPr>
            <a:r>
              <a:rPr b="1" lang="pt-BR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Barra de Navegação</a:t>
            </a:r>
            <a:endParaRPr b="1">
              <a:solidFill>
                <a:srgbClr val="5B0F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" name="Google Shape;187;g16b3ae60a0e_0_306"/>
          <p:cNvPicPr preferRelativeResize="0"/>
          <p:nvPr/>
        </p:nvPicPr>
        <p:blipFill rotWithShape="1">
          <a:blip r:embed="rId4">
            <a:alphaModFix/>
          </a:blip>
          <a:srcRect b="6048" l="0" r="19652" t="64521"/>
          <a:stretch/>
        </p:blipFill>
        <p:spPr>
          <a:xfrm>
            <a:off x="2122975" y="4681900"/>
            <a:ext cx="9205775" cy="1895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8" name="Google Shape;188;g16b3ae60a0e_0_306"/>
          <p:cNvSpPr txBox="1"/>
          <p:nvPr>
            <p:ph idx="1" type="body"/>
          </p:nvPr>
        </p:nvSpPr>
        <p:spPr>
          <a:xfrm>
            <a:off x="608100" y="3631888"/>
            <a:ext cx="41004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5B0F00"/>
              </a:buClr>
              <a:buSzPts val="1700"/>
              <a:buFont typeface="Montserrat"/>
              <a:buChar char="➔"/>
            </a:pPr>
            <a:r>
              <a:rPr b="1" lang="pt-BR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Horário de funcionamento</a:t>
            </a:r>
            <a:endParaRPr b="1">
              <a:solidFill>
                <a:srgbClr val="5B0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700"/>
              <a:buFont typeface="Montserrat"/>
              <a:buChar char="➔"/>
            </a:pPr>
            <a:r>
              <a:rPr b="1" lang="pt-BR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Localização</a:t>
            </a:r>
            <a:endParaRPr b="1">
              <a:solidFill>
                <a:srgbClr val="5B0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700"/>
              <a:buFont typeface="Montserrat"/>
              <a:buChar char="➔"/>
            </a:pPr>
            <a:r>
              <a:rPr b="1" lang="pt-BR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Links para desenvolvedores</a:t>
            </a:r>
            <a:endParaRPr b="1">
              <a:solidFill>
                <a:srgbClr val="5B0F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09B71"/>
            </a:gs>
            <a:gs pos="100000">
              <a:srgbClr val="C0541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16c5a24ca24_0_0"/>
          <p:cNvPicPr preferRelativeResize="0"/>
          <p:nvPr/>
        </p:nvPicPr>
        <p:blipFill rotWithShape="1">
          <a:blip r:embed="rId3">
            <a:alphaModFix/>
          </a:blip>
          <a:srcRect b="6349" l="0" r="27457" t="8760"/>
          <a:stretch/>
        </p:blipFill>
        <p:spPr>
          <a:xfrm>
            <a:off x="634500" y="1393025"/>
            <a:ext cx="5102474" cy="33569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16c5a24ca24_0_0"/>
          <p:cNvSpPr txBox="1"/>
          <p:nvPr>
            <p:ph type="title"/>
          </p:nvPr>
        </p:nvSpPr>
        <p:spPr>
          <a:xfrm>
            <a:off x="1080000" y="468000"/>
            <a:ext cx="39981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24A4"/>
              </a:buClr>
              <a:buSzPts val="3600"/>
              <a:buFont typeface="Century Gothic"/>
              <a:buNone/>
            </a:pPr>
            <a:r>
              <a:rPr b="1" lang="pt-BR">
                <a:latin typeface="Noto Serif Bengali"/>
                <a:ea typeface="Noto Serif Bengali"/>
                <a:cs typeface="Noto Serif Bengali"/>
                <a:sym typeface="Noto Serif Bengali"/>
              </a:rPr>
              <a:t>Index</a:t>
            </a:r>
            <a:endParaRPr b="1">
              <a:latin typeface="Noto Serif Bengali"/>
              <a:ea typeface="Noto Serif Bengali"/>
              <a:cs typeface="Noto Serif Bengali"/>
              <a:sym typeface="Noto Serif Bengali"/>
            </a:endParaRPr>
          </a:p>
        </p:txBody>
      </p:sp>
      <p:pic>
        <p:nvPicPr>
          <p:cNvPr id="195" name="Google Shape;195;g16c5a24ca24_0_0"/>
          <p:cNvPicPr preferRelativeResize="0"/>
          <p:nvPr/>
        </p:nvPicPr>
        <p:blipFill rotWithShape="1">
          <a:blip r:embed="rId4">
            <a:alphaModFix/>
          </a:blip>
          <a:srcRect b="5258" l="0" r="19452" t="0"/>
          <a:stretch/>
        </p:blipFill>
        <p:spPr>
          <a:xfrm>
            <a:off x="3443300" y="2728075"/>
            <a:ext cx="4585150" cy="3032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6" name="Google Shape;196;g16c5a24ca24_0_0"/>
          <p:cNvSpPr txBox="1"/>
          <p:nvPr>
            <p:ph idx="1" type="body"/>
          </p:nvPr>
        </p:nvSpPr>
        <p:spPr>
          <a:xfrm>
            <a:off x="6608875" y="995550"/>
            <a:ext cx="5500500" cy="14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5B0F00"/>
              </a:buClr>
              <a:buSzPts val="1800"/>
              <a:buFont typeface="Montserrat"/>
              <a:buChar char="➔"/>
            </a:pPr>
            <a:r>
              <a:rPr b="1" lang="pt-BR" sz="1800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b="1" lang="pt-BR" sz="1800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arrossel com foto dos produtos</a:t>
            </a:r>
            <a:endParaRPr b="1" sz="1800">
              <a:solidFill>
                <a:srgbClr val="5B0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800"/>
              <a:buFont typeface="Montserrat"/>
              <a:buChar char="➔"/>
            </a:pPr>
            <a:r>
              <a:rPr b="1" lang="pt-BR" sz="1800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Slogan da marca</a:t>
            </a:r>
            <a:endParaRPr b="1" sz="1800">
              <a:solidFill>
                <a:srgbClr val="5B0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800"/>
              <a:buFont typeface="Montserrat"/>
              <a:buChar char="➔"/>
            </a:pPr>
            <a:r>
              <a:rPr b="1" lang="pt-BR" sz="1800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Apresentação do serviço para eventos</a:t>
            </a:r>
            <a:endParaRPr b="1" sz="1800">
              <a:solidFill>
                <a:srgbClr val="5B0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800"/>
              <a:buFont typeface="Montserrat"/>
              <a:buChar char="➔"/>
            </a:pPr>
            <a:r>
              <a:rPr b="1" lang="pt-BR" sz="1800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Chamada para os “Presentes”</a:t>
            </a:r>
            <a:endParaRPr b="1" sz="1800">
              <a:solidFill>
                <a:srgbClr val="5B0F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" name="Google Shape;197;g16c5a24ca24_0_0"/>
          <p:cNvPicPr preferRelativeResize="0"/>
          <p:nvPr/>
        </p:nvPicPr>
        <p:blipFill rotWithShape="1">
          <a:blip r:embed="rId5">
            <a:alphaModFix/>
          </a:blip>
          <a:srcRect b="11500" l="0" r="20229" t="32916"/>
          <a:stretch/>
        </p:blipFill>
        <p:spPr>
          <a:xfrm>
            <a:off x="5562400" y="4149850"/>
            <a:ext cx="5977476" cy="234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09B71"/>
            </a:gs>
            <a:gs pos="100000">
              <a:srgbClr val="C0541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6b3ae60a0e_0_316"/>
          <p:cNvSpPr txBox="1"/>
          <p:nvPr>
            <p:ph type="title"/>
          </p:nvPr>
        </p:nvSpPr>
        <p:spPr>
          <a:xfrm>
            <a:off x="1080000" y="468000"/>
            <a:ext cx="39981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24A4"/>
              </a:buClr>
              <a:buSzPts val="3600"/>
              <a:buFont typeface="Century Gothic"/>
              <a:buNone/>
            </a:pPr>
            <a:r>
              <a:rPr b="1" lang="pt-BR">
                <a:latin typeface="Noto Serif Bengali"/>
                <a:ea typeface="Noto Serif Bengali"/>
                <a:cs typeface="Noto Serif Bengali"/>
                <a:sym typeface="Noto Serif Bengali"/>
              </a:rPr>
              <a:t>Quem somos</a:t>
            </a:r>
            <a:endParaRPr b="1">
              <a:latin typeface="Noto Serif Bengali"/>
              <a:ea typeface="Noto Serif Bengali"/>
              <a:cs typeface="Noto Serif Bengali"/>
              <a:sym typeface="Noto Serif Bengali"/>
            </a:endParaRPr>
          </a:p>
        </p:txBody>
      </p:sp>
      <p:sp>
        <p:nvSpPr>
          <p:cNvPr id="203" name="Google Shape;203;g16b3ae60a0e_0_316"/>
          <p:cNvSpPr txBox="1"/>
          <p:nvPr>
            <p:ph idx="1" type="body"/>
          </p:nvPr>
        </p:nvSpPr>
        <p:spPr>
          <a:xfrm>
            <a:off x="8592925" y="2517450"/>
            <a:ext cx="2963400" cy="23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b="1" lang="pt-BR" sz="2000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Espaço onde o usuário encontra um pouco da história do negócio, como surgiu e sua trajetória até aqui. </a:t>
            </a:r>
            <a:endParaRPr b="1" sz="2000">
              <a:solidFill>
                <a:srgbClr val="5B0F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" name="Google Shape;204;g16b3ae60a0e_0_316"/>
          <p:cNvPicPr preferRelativeResize="0"/>
          <p:nvPr/>
        </p:nvPicPr>
        <p:blipFill rotWithShape="1">
          <a:blip r:embed="rId3">
            <a:alphaModFix/>
          </a:blip>
          <a:srcRect b="8399" l="0" r="19672" t="0"/>
          <a:stretch/>
        </p:blipFill>
        <p:spPr>
          <a:xfrm>
            <a:off x="792725" y="1488800"/>
            <a:ext cx="7318150" cy="4691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09B71"/>
            </a:gs>
            <a:gs pos="100000">
              <a:srgbClr val="C0541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6b3ae60a0e_0_322"/>
          <p:cNvSpPr txBox="1"/>
          <p:nvPr>
            <p:ph type="title"/>
          </p:nvPr>
        </p:nvSpPr>
        <p:spPr>
          <a:xfrm>
            <a:off x="1080000" y="468000"/>
            <a:ext cx="39981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24A4"/>
              </a:buClr>
              <a:buSzPts val="3600"/>
              <a:buFont typeface="Century Gothic"/>
              <a:buNone/>
            </a:pPr>
            <a:r>
              <a:rPr b="1" lang="pt-BR">
                <a:latin typeface="Noto Serif Bengali"/>
                <a:ea typeface="Noto Serif Bengali"/>
                <a:cs typeface="Noto Serif Bengali"/>
                <a:sym typeface="Noto Serif Bengali"/>
              </a:rPr>
              <a:t>Nosso Time</a:t>
            </a:r>
            <a:endParaRPr b="1">
              <a:latin typeface="Noto Serif Bengali"/>
              <a:ea typeface="Noto Serif Bengali"/>
              <a:cs typeface="Noto Serif Bengali"/>
              <a:sym typeface="Noto Serif Bengali"/>
            </a:endParaRPr>
          </a:p>
        </p:txBody>
      </p:sp>
      <p:sp>
        <p:nvSpPr>
          <p:cNvPr id="210" name="Google Shape;210;g16b3ae60a0e_0_322"/>
          <p:cNvSpPr txBox="1"/>
          <p:nvPr>
            <p:ph idx="1" type="body"/>
          </p:nvPr>
        </p:nvSpPr>
        <p:spPr>
          <a:xfrm>
            <a:off x="861250" y="2440675"/>
            <a:ext cx="2457300" cy="22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b="1" lang="pt-BR" sz="2300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Uma breve apresentação dos membros da equipe </a:t>
            </a:r>
            <a:r>
              <a:rPr b="1" i="1" lang="pt-BR" sz="2300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chocolatier.</a:t>
            </a:r>
            <a:endParaRPr b="1" i="1" sz="2300">
              <a:solidFill>
                <a:srgbClr val="5B0F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1" name="Google Shape;211;g16b3ae60a0e_0_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650" y="1772250"/>
            <a:ext cx="8122999" cy="41203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E28739"/>
      </a:lt2>
      <a:accent1>
        <a:srgbClr val="7A3606"/>
      </a:accent1>
      <a:accent2>
        <a:srgbClr val="E97135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2022-10-15T17:45:58Z</dcterms:created>
  <dc:creator>Pallone Mendonca Da Silva</dc:creator>
</cp:coreProperties>
</file>